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2" r:id="rId3"/>
    <p:sldId id="287" r:id="rId4"/>
    <p:sldId id="260" r:id="rId5"/>
    <p:sldId id="285" r:id="rId6"/>
    <p:sldId id="284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D6A30-4777-9747-BE8D-3D8853480349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505C-31D7-2E4D-A73C-770946D08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505C-31D7-2E4D-A73C-770946D088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Until</a:t>
            </a:r>
            <a:r>
              <a:rPr lang="en-US" b="1" baseline="0" dirty="0" smtClean="0"/>
              <a:t> 10:45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505C-31D7-2E4D-A73C-770946D088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7min to go over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505C-31D7-2E4D-A73C-770946D088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7min to go over (break</a:t>
            </a:r>
            <a:r>
              <a:rPr lang="en-US" b="1" baseline="0" dirty="0" smtClean="0"/>
              <a:t> at 11:!</a:t>
            </a:r>
            <a:r>
              <a:rPr lang="en-US" b="1" baseline="0" smtClean="0"/>
              <a:t>5 for 15min)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505C-31D7-2E4D-A73C-770946D088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6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7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1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873B-8856-7349-8E31-49F775723438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F056-598D-8747-9774-99814602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 you need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Writer’s notebooks</a:t>
            </a:r>
          </a:p>
          <a:p>
            <a:r>
              <a:rPr lang="en-US" dirty="0" smtClean="0"/>
              <a:t>Pens</a:t>
            </a:r>
            <a:r>
              <a:rPr lang="en-US" dirty="0" smtClean="0"/>
              <a:t>/</a:t>
            </a:r>
            <a:r>
              <a:rPr lang="en-US" dirty="0" smtClean="0"/>
              <a:t>pencils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03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Logistics</a:t>
            </a:r>
          </a:p>
          <a:p>
            <a:pPr marL="514350" indent="-514350">
              <a:buAutoNum type="arabicPeriod"/>
            </a:pPr>
            <a:r>
              <a:rPr lang="en-US" dirty="0" smtClean="0"/>
              <a:t>Prewrite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Adichie’s</a:t>
            </a:r>
            <a:r>
              <a:rPr lang="en-US" dirty="0" smtClean="0"/>
              <a:t> TED Talk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Discussion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Break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Work on projects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Partner Feedback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Contracts Due </a:t>
            </a:r>
          </a:p>
          <a:p>
            <a:pPr marL="514350" indent="-514350">
              <a:buAutoNum type="arabicPeriod"/>
            </a:pPr>
            <a:r>
              <a:rPr lang="en-US" dirty="0" smtClean="0"/>
              <a:t>Projects due Oct 1st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94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Writer’s Notebook</a:t>
            </a:r>
            <a:r>
              <a:rPr lang="en-US" dirty="0" smtClean="0"/>
              <a:t>: 9/25/14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342" cy="5085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Describe a time that you made an assumption about someone else that turned out to be wrong. What was the assumption? How did you discover you were wrong? Describe the encounter.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a time that someone made an assum</a:t>
            </a:r>
            <a:r>
              <a:rPr lang="en-US" dirty="0" smtClean="0"/>
              <a:t>ption about you. What was the assumption? How did it feel? Describe the encounter.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84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Chimamanda</a:t>
            </a:r>
            <a:r>
              <a:rPr lang="en-US" dirty="0" smtClean="0"/>
              <a:t> </a:t>
            </a:r>
            <a:r>
              <a:rPr lang="en-US" dirty="0" err="1" smtClean="0"/>
              <a:t>Ngozi</a:t>
            </a:r>
            <a:r>
              <a:rPr lang="en-US" dirty="0" smtClean="0"/>
              <a:t> </a:t>
            </a:r>
            <a:r>
              <a:rPr lang="en-US" dirty="0" err="1" smtClean="0"/>
              <a:t>Adichie</a:t>
            </a:r>
            <a:endParaRPr lang="en-US" dirty="0"/>
          </a:p>
        </p:txBody>
      </p:sp>
      <p:pic>
        <p:nvPicPr>
          <p:cNvPr id="4" name="Content Placeholder 3" descr="Adichie_photolow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6" r="8356"/>
          <a:stretch>
            <a:fillRect/>
          </a:stretch>
        </p:blipFill>
        <p:spPr>
          <a:xfrm>
            <a:off x="4754562" y="1417638"/>
            <a:ext cx="3932238" cy="5045075"/>
          </a:xfrm>
        </p:spPr>
      </p:pic>
      <p:sp>
        <p:nvSpPr>
          <p:cNvPr id="5" name="TextBox 4"/>
          <p:cNvSpPr txBox="1"/>
          <p:nvPr/>
        </p:nvSpPr>
        <p:spPr>
          <a:xfrm>
            <a:off x="457200" y="1782746"/>
            <a:ext cx="39323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3500" dirty="0" smtClean="0"/>
              <a:t>Nigerian writer</a:t>
            </a:r>
          </a:p>
          <a:p>
            <a:pPr marL="285750" indent="-285750">
              <a:buFontTx/>
              <a:buChar char="•"/>
            </a:pPr>
            <a:r>
              <a:rPr lang="en-US" sz="3500" dirty="0" smtClean="0"/>
              <a:t>Two novels: </a:t>
            </a:r>
            <a:r>
              <a:rPr lang="en-US" sz="3500" i="1" dirty="0" smtClean="0"/>
              <a:t>Half a Yellow Sun&amp; </a:t>
            </a:r>
            <a:r>
              <a:rPr lang="en-US" sz="3500" i="1" dirty="0" err="1" smtClean="0"/>
              <a:t>Americanah</a:t>
            </a:r>
            <a:endParaRPr lang="en-US" sz="3500" i="1" dirty="0" smtClean="0"/>
          </a:p>
          <a:p>
            <a:r>
              <a:rPr lang="en-US" sz="3500" dirty="0"/>
              <a:t> </a:t>
            </a:r>
            <a:r>
              <a:rPr lang="en-US" sz="3500" dirty="0" smtClean="0"/>
              <a:t>are both prize winning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9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1284734"/>
            <a:ext cx="8467826" cy="537827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Requirements:</a:t>
            </a:r>
          </a:p>
          <a:p>
            <a:pPr marL="0" indent="0">
              <a:buNone/>
            </a:pPr>
            <a:r>
              <a:rPr lang="en-US" dirty="0" smtClean="0"/>
              <a:t>    *symbols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* 3D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*represent At least 2  of your cultural groups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*writing to explain symbols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*presented in front of class </a:t>
            </a:r>
            <a:r>
              <a:rPr lang="en-US" smtClean="0"/>
              <a:t>on Oct 1st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30min to work at end need:</a:t>
            </a:r>
          </a:p>
          <a:p>
            <a:pPr marL="0" indent="0">
              <a:buNone/>
            </a:pPr>
            <a:r>
              <a:rPr lang="en-US" dirty="0" smtClean="0"/>
              <a:t>-Sketch or part of it constructed</a:t>
            </a:r>
          </a:p>
          <a:p>
            <a:pPr marL="0" indent="0">
              <a:buNone/>
            </a:pPr>
            <a:r>
              <a:rPr lang="en-US" dirty="0" smtClean="0"/>
              <a:t>-writing started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9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91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Partner Feedback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1312" y="1299334"/>
            <a:ext cx="9425312" cy="3335805"/>
          </a:xfrm>
        </p:spPr>
        <p:txBody>
          <a:bodyPr>
            <a:normAutofit/>
          </a:bodyPr>
          <a:lstStyle/>
          <a:p>
            <a:pPr marL="1257300" lvl="2" indent="-457200">
              <a:buAutoNum type="arabicPeriod"/>
            </a:pPr>
            <a:r>
              <a:rPr lang="en-US" sz="3500" b="1" dirty="0" smtClean="0"/>
              <a:t>What’s confusing/could be improved/needs refinement?</a:t>
            </a:r>
          </a:p>
          <a:p>
            <a:pPr marL="1257300" lvl="2" indent="-457200">
              <a:buAutoNum type="arabicPeriod"/>
            </a:pPr>
            <a:r>
              <a:rPr lang="en-US" sz="3500" b="1" dirty="0" smtClean="0"/>
              <a:t>What’s powerful/beautiful/ well-done?</a:t>
            </a:r>
          </a:p>
          <a:p>
            <a:pPr marL="1257300" lvl="2" indent="-457200">
              <a:buAutoNum type="arabicPeriod"/>
            </a:pPr>
            <a:r>
              <a:rPr lang="en-US" sz="3500" b="1" dirty="0" smtClean="0"/>
              <a:t>Any other feedback?</a:t>
            </a:r>
            <a:endParaRPr lang="en-US" sz="3500" b="1" dirty="0" smtClean="0"/>
          </a:p>
        </p:txBody>
      </p:sp>
    </p:spTree>
    <p:extLst>
      <p:ext uri="{BB962C8B-B14F-4D97-AF65-F5344CB8AC3E}">
        <p14:creationId xmlns:p14="http://schemas.microsoft.com/office/powerpoint/2010/main" val="170254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223</Words>
  <Application>Microsoft Macintosh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Supplies you need today:</vt:lpstr>
      <vt:lpstr>Agenda</vt:lpstr>
      <vt:lpstr>Logistics </vt:lpstr>
      <vt:lpstr>Writer’s Notebook: 9/25/14</vt:lpstr>
      <vt:lpstr>Chimamanda Ngozi Adichie</vt:lpstr>
      <vt:lpstr>Project</vt:lpstr>
      <vt:lpstr>Partner Feedback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sarafd</dc:creator>
  <cp:lastModifiedBy>sarafd</cp:lastModifiedBy>
  <cp:revision>73</cp:revision>
  <dcterms:created xsi:type="dcterms:W3CDTF">2014-09-02T11:51:07Z</dcterms:created>
  <dcterms:modified xsi:type="dcterms:W3CDTF">2014-09-25T13:23:45Z</dcterms:modified>
</cp:coreProperties>
</file>